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image/unknown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608"/>
  </p:normalViewPr>
  <p:slideViewPr>
    <p:cSldViewPr snapToGrid="0" snapToObjects="1">
      <p:cViewPr>
        <p:scale>
          <a:sx n="100" d="100"/>
          <a:sy n="100" d="100"/>
        </p:scale>
        <p:origin x="192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1BC6A-369C-604A-8F23-8CDF9D2A8481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C542E-CDD7-514E-B6A9-FB58F12354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44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emf"/><Relationship Id="rId5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3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11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/ Titr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7469"/>
            <a:ext cx="9144000" cy="22624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9" y="6060558"/>
            <a:ext cx="993056" cy="7017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5024" y="1480412"/>
            <a:ext cx="457200" cy="50800"/>
          </a:xfrm>
          <a:prstGeom prst="rect">
            <a:avLst/>
          </a:prstGeom>
        </p:spPr>
      </p:pic>
      <p:sp>
        <p:nvSpPr>
          <p:cNvPr id="10" name="Titre 3"/>
          <p:cNvSpPr>
            <a:spLocks noGrp="1"/>
          </p:cNvSpPr>
          <p:nvPr>
            <p:ph type="title" hasCustomPrompt="1"/>
          </p:nvPr>
        </p:nvSpPr>
        <p:spPr>
          <a:xfrm>
            <a:off x="359960" y="53244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000" b="1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 smtClean="0"/>
              <a:t>Titre</a:t>
            </a:r>
            <a:br>
              <a:rPr lang="fr-FR" dirty="0" smtClean="0"/>
            </a:br>
            <a:r>
              <a:rPr lang="fr-FR" dirty="0" smtClean="0"/>
              <a:t>sur 2 lignes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738691" y="6411430"/>
            <a:ext cx="49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4AE705-64E2-3A4F-A74B-E18C21B0D9F4}" type="slidenum">
              <a:rPr lang="fr-FR" sz="1000" b="1" smtClean="0">
                <a:solidFill>
                  <a:srgbClr val="DF4F4C"/>
                </a:solidFill>
              </a:rPr>
              <a:t>‹#›</a:t>
            </a:fld>
            <a:endParaRPr lang="fr-FR" sz="1000" b="1" dirty="0">
              <a:solidFill>
                <a:srgbClr val="DF4F4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8498" y="6646715"/>
            <a:ext cx="7920000" cy="115587"/>
          </a:xfrm>
          <a:prstGeom prst="rect">
            <a:avLst/>
          </a:prstGeom>
          <a:solidFill>
            <a:srgbClr val="DF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412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700"/>
            <a:ext cx="9144000" cy="3261360"/>
          </a:xfrm>
          <a:prstGeom prst="rect">
            <a:avLst/>
          </a:prstGeom>
        </p:spPr>
      </p:pic>
      <p:sp>
        <p:nvSpPr>
          <p:cNvPr id="6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4016897" y="2485558"/>
            <a:ext cx="3743987" cy="1641739"/>
          </a:xfrm>
          <a:prstGeom prst="rect">
            <a:avLst/>
          </a:prstGeom>
        </p:spPr>
        <p:txBody>
          <a:bodyPr/>
          <a:lstStyle>
            <a:lvl1pPr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2497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700"/>
            <a:ext cx="9144000" cy="3261360"/>
          </a:xfrm>
          <a:prstGeom prst="rect">
            <a:avLst/>
          </a:prstGeom>
        </p:spPr>
      </p:pic>
      <p:sp>
        <p:nvSpPr>
          <p:cNvPr id="4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4016897" y="2485558"/>
            <a:ext cx="3743987" cy="1641739"/>
          </a:xfrm>
          <a:prstGeom prst="rect">
            <a:avLst/>
          </a:prstGeom>
        </p:spPr>
        <p:txBody>
          <a:bodyPr/>
          <a:lstStyle>
            <a:lvl1pPr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01777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700"/>
            <a:ext cx="9144000" cy="3261360"/>
          </a:xfrm>
          <a:prstGeom prst="rect">
            <a:avLst/>
          </a:prstGeom>
        </p:spPr>
      </p:pic>
      <p:sp>
        <p:nvSpPr>
          <p:cNvPr id="4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4016897" y="2485558"/>
            <a:ext cx="3743987" cy="1641739"/>
          </a:xfrm>
          <a:prstGeom prst="rect">
            <a:avLst/>
          </a:prstGeom>
        </p:spPr>
        <p:txBody>
          <a:bodyPr/>
          <a:lstStyle>
            <a:lvl1pPr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43569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700"/>
            <a:ext cx="9144000" cy="3261360"/>
          </a:xfrm>
          <a:prstGeom prst="rect">
            <a:avLst/>
          </a:prstGeom>
        </p:spPr>
      </p:pic>
      <p:sp>
        <p:nvSpPr>
          <p:cNvPr id="4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4016897" y="2485558"/>
            <a:ext cx="3743987" cy="1641739"/>
          </a:xfrm>
          <a:prstGeom prst="rect">
            <a:avLst/>
          </a:prstGeom>
        </p:spPr>
        <p:txBody>
          <a:bodyPr/>
          <a:lstStyle>
            <a:lvl1pPr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4218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4156003" y="2377368"/>
            <a:ext cx="3743987" cy="1641739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baseline="0">
                <a:solidFill>
                  <a:srgbClr val="F29400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921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9"/>
          <a:stretch/>
        </p:blipFill>
        <p:spPr>
          <a:xfrm>
            <a:off x="0" y="0"/>
            <a:ext cx="9125712" cy="6858000"/>
          </a:xfrm>
          <a:prstGeom prst="rect">
            <a:avLst/>
          </a:prstGeom>
        </p:spPr>
      </p:pic>
      <p:sp>
        <p:nvSpPr>
          <p:cNvPr id="6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4156003" y="2377368"/>
            <a:ext cx="3743987" cy="1641739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baseline="0">
                <a:solidFill>
                  <a:srgbClr val="F29400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032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3"/>
          <a:stretch/>
        </p:blipFill>
        <p:spPr>
          <a:xfrm>
            <a:off x="1" y="0"/>
            <a:ext cx="9134856" cy="6858000"/>
          </a:xfrm>
          <a:prstGeom prst="rect">
            <a:avLst/>
          </a:prstGeom>
        </p:spPr>
      </p:pic>
      <p:sp>
        <p:nvSpPr>
          <p:cNvPr id="8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4156003" y="2377368"/>
            <a:ext cx="3743987" cy="1641739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baseline="0">
                <a:solidFill>
                  <a:srgbClr val="F29400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48973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4156003" y="2377368"/>
            <a:ext cx="3743987" cy="1641739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baseline="0">
                <a:solidFill>
                  <a:srgbClr val="F29400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128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632704" y="5568696"/>
            <a:ext cx="2964942" cy="1289304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 smtClean="0"/>
              <a:t>Cliquez et modifiez le titre</a:t>
            </a:r>
            <a:br>
              <a:rPr lang="fr-FR" dirty="0" smtClean="0"/>
            </a:br>
            <a:r>
              <a:rPr lang="fr-FR" dirty="0" smtClean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63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/ Titre 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7469"/>
            <a:ext cx="9144000" cy="2262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024" y="1097639"/>
            <a:ext cx="457200" cy="50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9" y="6060558"/>
            <a:ext cx="993056" cy="701744"/>
          </a:xfrm>
          <a:prstGeom prst="rect">
            <a:avLst/>
          </a:prstGeom>
        </p:spPr>
      </p:pic>
      <p:sp>
        <p:nvSpPr>
          <p:cNvPr id="16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319281" y="1681676"/>
            <a:ext cx="6429391" cy="400050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5"/>
              </a:buBlip>
              <a:defRPr/>
            </a:lvl1pPr>
            <a:lvl2pPr>
              <a:buFont typeface="Wingdings" pitchFamily="2" charset="2"/>
              <a:buChar char="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Calibri" pitchFamily="34" charset="0"/>
              <a:buChar char="–"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9281" y="509041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000" b="1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259" y="982663"/>
            <a:ext cx="2223021" cy="4165600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8738691" y="6411430"/>
            <a:ext cx="49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4AE705-64E2-3A4F-A74B-E18C21B0D9F4}" type="slidenum">
              <a:rPr lang="fr-FR" sz="1000" b="1" smtClean="0">
                <a:solidFill>
                  <a:srgbClr val="DF4F4C"/>
                </a:solidFill>
              </a:rPr>
              <a:t>‹#›</a:t>
            </a:fld>
            <a:endParaRPr lang="fr-FR" sz="1000" b="1" dirty="0">
              <a:solidFill>
                <a:srgbClr val="DF4F4C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108498" y="6646715"/>
            <a:ext cx="7920000" cy="115587"/>
          </a:xfrm>
          <a:prstGeom prst="rect">
            <a:avLst/>
          </a:prstGeom>
          <a:solidFill>
            <a:srgbClr val="DF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40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/ Titr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7469"/>
            <a:ext cx="9144000" cy="2262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024" y="1480412"/>
            <a:ext cx="457200" cy="50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9" y="6060558"/>
            <a:ext cx="993056" cy="701744"/>
          </a:xfrm>
          <a:prstGeom prst="rect">
            <a:avLst/>
          </a:prstGeom>
        </p:spPr>
      </p:pic>
      <p:sp>
        <p:nvSpPr>
          <p:cNvPr id="16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319281" y="1681676"/>
            <a:ext cx="6429391" cy="400050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5"/>
              </a:buBlip>
              <a:defRPr/>
            </a:lvl1pPr>
            <a:lvl2pPr>
              <a:buFont typeface="Wingdings" pitchFamily="2" charset="2"/>
              <a:buChar char="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Calibri" pitchFamily="34" charset="0"/>
              <a:buChar char="–"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1" name="Titre 3"/>
          <p:cNvSpPr>
            <a:spLocks noGrp="1"/>
          </p:cNvSpPr>
          <p:nvPr>
            <p:ph type="title" hasCustomPrompt="1"/>
          </p:nvPr>
        </p:nvSpPr>
        <p:spPr>
          <a:xfrm>
            <a:off x="368070" y="509041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000" b="1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 smtClean="0"/>
              <a:t>Titre</a:t>
            </a:r>
            <a:br>
              <a:rPr lang="fr-FR" dirty="0" smtClean="0"/>
            </a:br>
            <a:r>
              <a:rPr lang="fr-FR" dirty="0" smtClean="0"/>
              <a:t>sur 2 lignes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259" y="982663"/>
            <a:ext cx="2223021" cy="4165600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8738691" y="6411430"/>
            <a:ext cx="49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4AE705-64E2-3A4F-A74B-E18C21B0D9F4}" type="slidenum">
              <a:rPr lang="fr-FR" sz="1000" b="1" smtClean="0">
                <a:solidFill>
                  <a:srgbClr val="DF4F4C"/>
                </a:solidFill>
              </a:rPr>
              <a:t>‹#›</a:t>
            </a:fld>
            <a:endParaRPr lang="fr-FR" sz="1000" b="1" dirty="0">
              <a:solidFill>
                <a:srgbClr val="DF4F4C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08498" y="6646715"/>
            <a:ext cx="7920000" cy="115587"/>
          </a:xfrm>
          <a:prstGeom prst="rect">
            <a:avLst/>
          </a:prstGeom>
          <a:solidFill>
            <a:srgbClr val="DF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09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/ Titre 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236"/>
          <a:stretch>
            <a:fillRect/>
          </a:stretch>
        </p:blipFill>
        <p:spPr bwMode="auto">
          <a:xfrm>
            <a:off x="7161737" y="0"/>
            <a:ext cx="1982912" cy="662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27469"/>
            <a:ext cx="9144000" cy="22624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5024" y="1097634"/>
            <a:ext cx="457200" cy="508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9" y="6060558"/>
            <a:ext cx="993056" cy="701744"/>
          </a:xfrm>
          <a:prstGeom prst="rect">
            <a:avLst/>
          </a:prstGeom>
        </p:spPr>
      </p:pic>
      <p:sp>
        <p:nvSpPr>
          <p:cNvPr id="26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319281" y="1590317"/>
            <a:ext cx="6429391" cy="400050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6"/>
              </a:buBlip>
              <a:defRPr/>
            </a:lvl1pPr>
            <a:lvl2pPr>
              <a:buFont typeface="Wingdings" pitchFamily="2" charset="2"/>
              <a:buChar char="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Calibri" pitchFamily="34" charset="0"/>
              <a:buChar char="–"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319281" y="509041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000" b="1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18703" y="1320321"/>
            <a:ext cx="698500" cy="5207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38691" y="6411430"/>
            <a:ext cx="49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4AE705-64E2-3A4F-A74B-E18C21B0D9F4}" type="slidenum">
              <a:rPr lang="fr-FR" sz="1000" b="1" smtClean="0">
                <a:solidFill>
                  <a:srgbClr val="DF4F4C"/>
                </a:solidFill>
              </a:rPr>
              <a:t>‹#›</a:t>
            </a:fld>
            <a:endParaRPr lang="fr-FR" sz="1000" b="1" dirty="0">
              <a:solidFill>
                <a:srgbClr val="DF4F4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8498" y="6646715"/>
            <a:ext cx="7920000" cy="115587"/>
          </a:xfrm>
          <a:prstGeom prst="rect">
            <a:avLst/>
          </a:prstGeom>
          <a:solidFill>
            <a:srgbClr val="DF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67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/ Titr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236"/>
          <a:stretch>
            <a:fillRect/>
          </a:stretch>
        </p:blipFill>
        <p:spPr bwMode="auto">
          <a:xfrm>
            <a:off x="7151463" y="0"/>
            <a:ext cx="1982912" cy="662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27469"/>
            <a:ext cx="9144000" cy="22624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391" y="1485049"/>
            <a:ext cx="457200" cy="508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9" y="6060558"/>
            <a:ext cx="993056" cy="701744"/>
          </a:xfrm>
          <a:prstGeom prst="rect">
            <a:avLst/>
          </a:prstGeom>
        </p:spPr>
      </p:pic>
      <p:sp>
        <p:nvSpPr>
          <p:cNvPr id="26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314905" y="2091785"/>
            <a:ext cx="6429391" cy="396877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6"/>
              </a:buBlip>
              <a:defRPr/>
            </a:lvl1pPr>
            <a:lvl2pPr>
              <a:buFont typeface="Wingdings" pitchFamily="2" charset="2"/>
              <a:buChar char="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Calibri" pitchFamily="34" charset="0"/>
              <a:buChar char="–"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314905" y="553712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000" b="1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 smtClean="0"/>
              <a:t>Titre</a:t>
            </a:r>
            <a:br>
              <a:rPr lang="fr-FR" dirty="0" smtClean="0"/>
            </a:br>
            <a:r>
              <a:rPr lang="fr-FR" dirty="0" smtClean="0"/>
              <a:t>sur 2 lignes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44296" y="1665075"/>
            <a:ext cx="698500" cy="520700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738691" y="6411430"/>
            <a:ext cx="49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4AE705-64E2-3A4F-A74B-E18C21B0D9F4}" type="slidenum">
              <a:rPr lang="fr-FR" sz="1000" b="1" smtClean="0">
                <a:solidFill>
                  <a:srgbClr val="DF4F4C"/>
                </a:solidFill>
              </a:rPr>
              <a:t>‹#›</a:t>
            </a:fld>
            <a:endParaRPr lang="fr-FR" sz="1000" b="1" dirty="0">
              <a:solidFill>
                <a:srgbClr val="DF4F4C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08498" y="6646715"/>
            <a:ext cx="7920000" cy="115587"/>
          </a:xfrm>
          <a:prstGeom prst="rect">
            <a:avLst/>
          </a:prstGeom>
          <a:solidFill>
            <a:srgbClr val="DF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08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/ Titre 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236"/>
          <a:stretch>
            <a:fillRect/>
          </a:stretch>
        </p:blipFill>
        <p:spPr bwMode="auto">
          <a:xfrm>
            <a:off x="7149779" y="0"/>
            <a:ext cx="1982912" cy="662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27469"/>
            <a:ext cx="8924544" cy="22624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9" y="6060558"/>
            <a:ext cx="993056" cy="7017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5024" y="1097634"/>
            <a:ext cx="457200" cy="508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38691" y="6411430"/>
            <a:ext cx="49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4AE705-64E2-3A4F-A74B-E18C21B0D9F4}" type="slidenum">
              <a:rPr lang="fr-FR" sz="1000" b="1" smtClean="0">
                <a:solidFill>
                  <a:srgbClr val="DF4F4C"/>
                </a:solidFill>
              </a:rPr>
              <a:t>‹#›</a:t>
            </a:fld>
            <a:endParaRPr lang="fr-FR" sz="1000" b="1" dirty="0">
              <a:solidFill>
                <a:srgbClr val="DF4F4C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08498" y="6646715"/>
            <a:ext cx="7920000" cy="115587"/>
          </a:xfrm>
          <a:prstGeom prst="rect">
            <a:avLst/>
          </a:prstGeom>
          <a:solidFill>
            <a:srgbClr val="DF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319281" y="509041"/>
            <a:ext cx="7032495" cy="1325563"/>
          </a:xfrm>
          <a:prstGeom prst="rect">
            <a:avLst/>
          </a:prstGeom>
        </p:spPr>
        <p:txBody>
          <a:bodyPr/>
          <a:lstStyle>
            <a:lvl1pPr>
              <a:defRPr sz="3000" b="1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50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/ Titr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7469"/>
            <a:ext cx="9144000" cy="22624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9" y="6060558"/>
            <a:ext cx="993056" cy="7017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5024" y="1480412"/>
            <a:ext cx="457200" cy="50800"/>
          </a:xfrm>
          <a:prstGeom prst="rect">
            <a:avLst/>
          </a:prstGeom>
        </p:spPr>
      </p:pic>
      <p:sp>
        <p:nvSpPr>
          <p:cNvPr id="10" name="Titre 3"/>
          <p:cNvSpPr>
            <a:spLocks noGrp="1"/>
          </p:cNvSpPr>
          <p:nvPr>
            <p:ph type="title" hasCustomPrompt="1"/>
          </p:nvPr>
        </p:nvSpPr>
        <p:spPr>
          <a:xfrm>
            <a:off x="359960" y="53244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000" b="1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 smtClean="0"/>
              <a:t>Titre</a:t>
            </a:r>
            <a:br>
              <a:rPr lang="fr-FR" dirty="0" smtClean="0"/>
            </a:br>
            <a:r>
              <a:rPr lang="fr-FR" dirty="0" smtClean="0"/>
              <a:t>sur 2 lignes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738691" y="6411430"/>
            <a:ext cx="49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4AE705-64E2-3A4F-A74B-E18C21B0D9F4}" type="slidenum">
              <a:rPr lang="fr-FR" sz="1000" b="1" smtClean="0">
                <a:solidFill>
                  <a:srgbClr val="DF4F4C"/>
                </a:solidFill>
              </a:rPr>
              <a:t>‹#›</a:t>
            </a:fld>
            <a:endParaRPr lang="fr-FR" sz="1000" b="1" dirty="0">
              <a:solidFill>
                <a:srgbClr val="DF4F4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8498" y="6646715"/>
            <a:ext cx="7920000" cy="115587"/>
          </a:xfrm>
          <a:prstGeom prst="rect">
            <a:avLst/>
          </a:prstGeom>
          <a:solidFill>
            <a:srgbClr val="DF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236"/>
          <a:stretch>
            <a:fillRect/>
          </a:stretch>
        </p:blipFill>
        <p:spPr bwMode="auto">
          <a:xfrm>
            <a:off x="7161737" y="0"/>
            <a:ext cx="1982912" cy="662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83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/ Titre 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7470"/>
            <a:ext cx="8112120" cy="20071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9" y="6060558"/>
            <a:ext cx="993056" cy="7017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5024" y="1097634"/>
            <a:ext cx="457200" cy="508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319281" y="509041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000" b="1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8738691" y="6411430"/>
            <a:ext cx="49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4AE705-64E2-3A4F-A74B-E18C21B0D9F4}" type="slidenum">
              <a:rPr lang="fr-FR" sz="1000" b="1" smtClean="0">
                <a:solidFill>
                  <a:srgbClr val="DF4F4C"/>
                </a:solidFill>
              </a:rPr>
              <a:t>‹#›</a:t>
            </a:fld>
            <a:endParaRPr lang="fr-FR" sz="1000" b="1" dirty="0">
              <a:solidFill>
                <a:srgbClr val="DF4F4C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08498" y="6646715"/>
            <a:ext cx="7920000" cy="115587"/>
          </a:xfrm>
          <a:prstGeom prst="rect">
            <a:avLst/>
          </a:prstGeom>
          <a:solidFill>
            <a:srgbClr val="DF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3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8" r:id="rId8"/>
    <p:sldLayoutId id="2147483679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82" r:id="rId15"/>
    <p:sldLayoutId id="2147483675" r:id="rId16"/>
    <p:sldLayoutId id="2147483684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20" Type="http://schemas.openxmlformats.org/officeDocument/2006/relationships/image" Target="../media/image34.jpg"/><Relationship Id="rId10" Type="http://schemas.openxmlformats.org/officeDocument/2006/relationships/image" Target="../media/image24.jpe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jpeg"/><Relationship Id="rId14" Type="http://schemas.openxmlformats.org/officeDocument/2006/relationships/image" Target="../media/image28.jpeg"/><Relationship Id="rId15" Type="http://schemas.openxmlformats.org/officeDocument/2006/relationships/image" Target="../media/image29.png"/><Relationship Id="rId16" Type="http://schemas.openxmlformats.org/officeDocument/2006/relationships/image" Target="../media/image30.jpe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bin"/><Relationship Id="rId8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6" Type="http://schemas.openxmlformats.org/officeDocument/2006/relationships/image" Target="../media/image38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Votre titre</a:t>
            </a:r>
            <a:br>
              <a:rPr lang="fr-FR" dirty="0" smtClean="0"/>
            </a:br>
            <a:r>
              <a:rPr lang="fr-FR" b="1" dirty="0" smtClean="0"/>
              <a:t>Date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285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9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8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281" y="509041"/>
            <a:ext cx="7032495" cy="103629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7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0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4724400"/>
            <a:ext cx="2998788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0" y="1842325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spc="100" dirty="0" smtClean="0"/>
              <a:t>Merci pour votre attention</a:t>
            </a:r>
            <a:endParaRPr lang="fr-FR" sz="4500" b="1" spc="100" dirty="0"/>
          </a:p>
        </p:txBody>
      </p:sp>
      <p:pic>
        <p:nvPicPr>
          <p:cNvPr id="48" name="Image 47" descr="Bordeaux_Metropole_logo_positif_vertical_RVB_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276" y="308390"/>
            <a:ext cx="786396" cy="1100424"/>
          </a:xfrm>
          <a:prstGeom prst="rect">
            <a:avLst/>
          </a:prstGeom>
        </p:spPr>
      </p:pic>
      <p:cxnSp>
        <p:nvCxnSpPr>
          <p:cNvPr id="49" name="Connecteur droit 48"/>
          <p:cNvCxnSpPr/>
          <p:nvPr/>
        </p:nvCxnSpPr>
        <p:spPr>
          <a:xfrm>
            <a:off x="1737508" y="2999388"/>
            <a:ext cx="5549116" cy="137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 rot="16200000">
            <a:off x="5744629" y="2736306"/>
            <a:ext cx="65913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Bordeaux INP, © </a:t>
            </a:r>
            <a:r>
              <a:rPr lang="fr-FR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Fotolia</a:t>
            </a:r>
            <a:r>
              <a:rPr lang="fr-F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© </a:t>
            </a:r>
            <a:r>
              <a:rPr lang="fr-FR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shutterstock</a:t>
            </a:r>
            <a:r>
              <a:rPr lang="fr-F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© Noun Project 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1" name="Connecteur droit 50"/>
          <p:cNvCxnSpPr/>
          <p:nvPr/>
        </p:nvCxnSpPr>
        <p:spPr>
          <a:xfrm>
            <a:off x="1737508" y="4111655"/>
            <a:ext cx="5549116" cy="137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0" y="2963334"/>
            <a:ext cx="501132" cy="7944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010" y="612983"/>
            <a:ext cx="1622048" cy="69794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642" y="459519"/>
            <a:ext cx="708912" cy="9605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083" y="5609683"/>
            <a:ext cx="669258" cy="669258"/>
          </a:xfrm>
          <a:prstGeom prst="rect">
            <a:avLst/>
          </a:prstGeom>
        </p:spPr>
      </p:pic>
      <p:cxnSp>
        <p:nvCxnSpPr>
          <p:cNvPr id="28" name="Connecteur droit 27"/>
          <p:cNvCxnSpPr/>
          <p:nvPr/>
        </p:nvCxnSpPr>
        <p:spPr>
          <a:xfrm>
            <a:off x="2749786" y="5330490"/>
            <a:ext cx="3368029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23"/>
          <a:stretch/>
        </p:blipFill>
        <p:spPr>
          <a:xfrm>
            <a:off x="1137684" y="6646715"/>
            <a:ext cx="7920000" cy="115587"/>
          </a:xfrm>
          <a:prstGeom prst="rect">
            <a:avLst/>
          </a:prstGeom>
          <a:solidFill>
            <a:srgbClr val="DF4F4C"/>
          </a:solidFill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9" y="6060558"/>
            <a:ext cx="993056" cy="70174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389" y="3283217"/>
            <a:ext cx="1270074" cy="50876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625" y="3373213"/>
            <a:ext cx="1207732" cy="328777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96" y="3248766"/>
            <a:ext cx="1318127" cy="592382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718" y="3260164"/>
            <a:ext cx="783214" cy="480241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786" y="3317970"/>
            <a:ext cx="1249629" cy="45397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940" y="3064260"/>
            <a:ext cx="643810" cy="91068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551" y="3197546"/>
            <a:ext cx="644108" cy="6441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017" y="4432700"/>
            <a:ext cx="1221249" cy="5343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285" y="5591454"/>
            <a:ext cx="734216" cy="7342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28" y="4566202"/>
            <a:ext cx="930479" cy="2464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832" y="4311293"/>
            <a:ext cx="1152555" cy="81565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95" y="4392222"/>
            <a:ext cx="727089" cy="59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 txBox="1">
            <a:spLocks/>
          </p:cNvSpPr>
          <p:nvPr/>
        </p:nvSpPr>
        <p:spPr>
          <a:xfrm>
            <a:off x="333935" y="522171"/>
            <a:ext cx="7740198" cy="71435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dirty="0" smtClean="0"/>
              <a:t>Eléments</a:t>
            </a:r>
            <a:endParaRPr lang="fr-FR" sz="3000" dirty="0"/>
          </a:p>
        </p:txBody>
      </p:sp>
      <p:grpSp>
        <p:nvGrpSpPr>
          <p:cNvPr id="11" name="Grouper 10"/>
          <p:cNvGrpSpPr/>
          <p:nvPr/>
        </p:nvGrpSpPr>
        <p:grpSpPr>
          <a:xfrm>
            <a:off x="871871" y="1675593"/>
            <a:ext cx="3567984" cy="1305734"/>
            <a:chOff x="1063257" y="4723264"/>
            <a:chExt cx="3567984" cy="1305734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1152" y="5134625"/>
              <a:ext cx="1250089" cy="89437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063257" y="4723264"/>
              <a:ext cx="3434316" cy="1177806"/>
            </a:xfrm>
            <a:prstGeom prst="rect">
              <a:avLst/>
            </a:prstGeom>
            <a:solidFill>
              <a:srgbClr val="DF4F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063257" y="4773558"/>
              <a:ext cx="34343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878" y="1591740"/>
            <a:ext cx="698500" cy="520700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1074763" y="5539173"/>
            <a:ext cx="3604437" cy="0"/>
          </a:xfrm>
          <a:prstGeom prst="line">
            <a:avLst/>
          </a:prstGeom>
          <a:ln>
            <a:solidFill>
              <a:srgbClr val="DF4F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74763" y="5960534"/>
            <a:ext cx="411124" cy="0"/>
          </a:xfrm>
          <a:prstGeom prst="line">
            <a:avLst/>
          </a:prstGeom>
          <a:ln w="57150">
            <a:solidFill>
              <a:srgbClr val="DF4F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378" y="2459144"/>
            <a:ext cx="438744" cy="43345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559" y="2481772"/>
            <a:ext cx="410830" cy="41083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71" y="5073433"/>
            <a:ext cx="5167423" cy="26523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64681" y="3245682"/>
            <a:ext cx="2663860" cy="1608281"/>
          </a:xfrm>
          <a:prstGeom prst="rect">
            <a:avLst/>
          </a:prstGeom>
        </p:spPr>
      </p:pic>
      <p:grpSp>
        <p:nvGrpSpPr>
          <p:cNvPr id="22" name="Grouper 21"/>
          <p:cNvGrpSpPr/>
          <p:nvPr/>
        </p:nvGrpSpPr>
        <p:grpSpPr>
          <a:xfrm>
            <a:off x="4065803" y="3665263"/>
            <a:ext cx="3946982" cy="927893"/>
            <a:chOff x="1871332" y="5165302"/>
            <a:chExt cx="3946982" cy="927893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1871332" y="5165303"/>
              <a:ext cx="1321319" cy="919421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3175676" y="5165302"/>
              <a:ext cx="1321319" cy="91942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4496995" y="5173774"/>
              <a:ext cx="1321319" cy="919421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042" y="2445165"/>
            <a:ext cx="461415" cy="46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deauxinp_modeleppt_2019" id="{ED4CB887-EC05-9643-8BF3-F5D4534FED10}" vid="{96AA24E0-362B-4141-B7AD-65038CBEC41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bordeauxinp_modeleppt_2019</Template>
  <TotalTime>71</TotalTime>
  <Words>20</Words>
  <Application>Microsoft Macintosh PowerPoint</Application>
  <PresentationFormat>Présentation à l'écran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Thème Office</vt:lpstr>
      <vt:lpstr>Votre titre Date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Votre titre Date</dc:title>
  <dc:creator>Manon Hans</dc:creator>
  <cp:lastModifiedBy>Manon Hans</cp:lastModifiedBy>
  <cp:revision>1</cp:revision>
  <dcterms:created xsi:type="dcterms:W3CDTF">2020-02-11T10:54:33Z</dcterms:created>
  <dcterms:modified xsi:type="dcterms:W3CDTF">2020-02-11T12:06:05Z</dcterms:modified>
</cp:coreProperties>
</file>